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61" r:id="rId3"/>
    <p:sldId id="263" r:id="rId4"/>
    <p:sldId id="262" r:id="rId5"/>
  </p:sldIdLst>
  <p:sldSz cx="9144000" cy="6858000" type="screen4x3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thiemeyer" initials="f" lastIdx="1" clrIdx="0"/>
  <p:cmAuthor id="1" name="Andreas Zapfl" initials="AZ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0250" autoAdjust="0"/>
  </p:normalViewPr>
  <p:slideViewPr>
    <p:cSldViewPr>
      <p:cViewPr>
        <p:scale>
          <a:sx n="100" d="100"/>
          <a:sy n="100" d="100"/>
        </p:scale>
        <p:origin x="-2645" y="-55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5E311-3FEA-4A77-8908-499D9737A29B}" type="datetimeFigureOut">
              <a:rPr lang="de-CH" smtClean="0"/>
              <a:pPr/>
              <a:t>15.04.2016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1BFC3D-E07E-48FC-9E50-2564DAC17133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46074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A6D16-A040-444E-BF77-C6024562C430}" type="slidenum">
              <a:rPr lang="de-CH" smtClean="0"/>
              <a:pPr/>
              <a:t>1</a:t>
            </a:fld>
            <a:endParaRPr lang="de-C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1BFC3D-E07E-48FC-9E50-2564DAC17133}" type="slidenum">
              <a:rPr lang="de-CH" smtClean="0"/>
              <a:pPr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1545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FDC7-C958-43E4-9D43-9CFA9A56D6C8}" type="datetimeFigureOut">
              <a:rPr lang="de-CH" smtClean="0"/>
              <a:pPr/>
              <a:t>15.04.2016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F83A6-F112-4E22-8E50-B4DF6ED184D6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FDC7-C958-43E4-9D43-9CFA9A56D6C8}" type="datetimeFigureOut">
              <a:rPr lang="de-CH" smtClean="0"/>
              <a:pPr/>
              <a:t>15.04.2016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F83A6-F112-4E22-8E50-B4DF6ED184D6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FDC7-C958-43E4-9D43-9CFA9A56D6C8}" type="datetimeFigureOut">
              <a:rPr lang="de-CH" smtClean="0"/>
              <a:pPr/>
              <a:t>15.04.2016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F83A6-F112-4E22-8E50-B4DF6ED184D6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FDC7-C958-43E4-9D43-9CFA9A56D6C8}" type="datetimeFigureOut">
              <a:rPr lang="de-CH" smtClean="0"/>
              <a:pPr/>
              <a:t>15.04.2016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F83A6-F112-4E22-8E50-B4DF6ED184D6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FDC7-C958-43E4-9D43-9CFA9A56D6C8}" type="datetimeFigureOut">
              <a:rPr lang="de-CH" smtClean="0"/>
              <a:pPr/>
              <a:t>15.04.2016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F83A6-F112-4E22-8E50-B4DF6ED184D6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FDC7-C958-43E4-9D43-9CFA9A56D6C8}" type="datetimeFigureOut">
              <a:rPr lang="de-CH" smtClean="0"/>
              <a:pPr/>
              <a:t>15.04.2016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F83A6-F112-4E22-8E50-B4DF6ED184D6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FDC7-C958-43E4-9D43-9CFA9A56D6C8}" type="datetimeFigureOut">
              <a:rPr lang="de-CH" smtClean="0"/>
              <a:pPr/>
              <a:t>15.04.2016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F83A6-F112-4E22-8E50-B4DF6ED184D6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FDC7-C958-43E4-9D43-9CFA9A56D6C8}" type="datetimeFigureOut">
              <a:rPr lang="de-CH" smtClean="0"/>
              <a:pPr/>
              <a:t>15.04.2016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F83A6-F112-4E22-8E50-B4DF6ED184D6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FDC7-C958-43E4-9D43-9CFA9A56D6C8}" type="datetimeFigureOut">
              <a:rPr lang="de-CH" smtClean="0"/>
              <a:pPr/>
              <a:t>15.04.2016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F83A6-F112-4E22-8E50-B4DF6ED184D6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FDC7-C958-43E4-9D43-9CFA9A56D6C8}" type="datetimeFigureOut">
              <a:rPr lang="de-CH" smtClean="0"/>
              <a:pPr/>
              <a:t>15.04.2016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F83A6-F112-4E22-8E50-B4DF6ED184D6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FDC7-C958-43E4-9D43-9CFA9A56D6C8}" type="datetimeFigureOut">
              <a:rPr lang="de-CH" smtClean="0"/>
              <a:pPr/>
              <a:t>15.04.2016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F83A6-F112-4E22-8E50-B4DF6ED184D6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693738"/>
            <a:ext cx="8229600" cy="723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700808"/>
            <a:ext cx="8229600" cy="44253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BFDC7-C958-43E4-9D43-9CFA9A56D6C8}" type="datetimeFigureOut">
              <a:rPr lang="de-CH" smtClean="0"/>
              <a:pPr/>
              <a:t>15.04.2016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F83A6-F112-4E22-8E50-B4DF6ED184D6}" type="slidenum">
              <a:rPr lang="de-CH" smtClean="0"/>
              <a:pPr/>
              <a:t>‹Nr.›</a:t>
            </a:fld>
            <a:endParaRPr lang="de-CH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204864"/>
            <a:ext cx="8265930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88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52736"/>
            <a:ext cx="8002168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066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169" y="1980000"/>
            <a:ext cx="6188199" cy="26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888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980000"/>
            <a:ext cx="6136340" cy="2655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052500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Bildschirmpräsentation (4:3)</PresentationFormat>
  <Paragraphs>2</Paragraphs>
  <Slides>4</Slides>
  <Notes>2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5" baseType="lpstr">
      <vt:lpstr>Larissa-Design</vt:lpstr>
      <vt:lpstr>PowerPoint-Präsentation</vt:lpstr>
      <vt:lpstr>PowerPoint-Präsentation</vt:lpstr>
      <vt:lpstr>PowerPoint-Präsentation</vt:lpstr>
      <vt:lpstr>PowerPoint-Präsentation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Organisation</dc:title>
  <dc:creator>fthiemeyer</dc:creator>
  <cp:lastModifiedBy>Muster Alexandra</cp:lastModifiedBy>
  <cp:revision>28</cp:revision>
  <cp:lastPrinted>2011-12-14T12:53:16Z</cp:lastPrinted>
  <dcterms:created xsi:type="dcterms:W3CDTF">2011-10-27T09:45:11Z</dcterms:created>
  <dcterms:modified xsi:type="dcterms:W3CDTF">2016-04-15T14:40:35Z</dcterms:modified>
</cp:coreProperties>
</file>